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780863" val="960" rev64="64" revOS="3"/>
      <pr:smFileRevision xmlns:pr="smNativeData" dt="1555780863" val="0"/>
      <pr:guideOptions xmlns:pr="smNativeData" dt="1555780863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1899018935" cy="189901893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/1S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BA50365-2BA6-F0F5-E81D-DDA04D531E8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W4/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EA91F3-BDFB-BF67-B552-4B32DF1C431E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1Mi5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EBE057A-34C3-EBF3-8D06-C2A64B487B97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w/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F8FEF41-0FD2-DA19-9C37-F94CA1796AAC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9/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56D427F-31C8-38B4-86D5-C7E10C9B7092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50CB41B-55E8-5942-A6B4-A317FAFA50F6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sL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7D1FF01-4FCA-8409-8469-B95CB12772EC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kN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4422620-6E89-17D0-C7FA-988568B431CD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/1S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CHQ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A484085-CBB7-1DB6-F9F0-3DE30EBE0F6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gG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B7C1479-37A6-29E2-E8C4-C1B75A8A1E94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8Aa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/1S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5DB6100-4EF8-8E97-B663-B8C22F2D40ED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is+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h0VA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634EEA1-EF9B-6118-D58C-194DA0C2234C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/1S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/1S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/1S7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/1S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P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A37576A-24D7-62A1-998F-D2F419C16F87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H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q/2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D480A69-27B0-1DFC-FEF0-D1A944BE0884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53C1A22-6CD8-69EC-9684-9AB954CA60CF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U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8DB2F7F-3195-8ED9-DB63-C78C612D2D92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FC3E4F5-BBB2-9612-FC7B-4D47AA350A18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2240B62-2C8F-71FD-C19C-DAA845D2378F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/1S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679DF77-39BB-2C29-F5C1-CF7C918F039A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7797402-4C8A-2C82-C4C1-BAD73A8F32EF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/1S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U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0EB0E61-2FDD-BEF8-9353-D9AD401D658C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g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468C929-67A9-3D3F-E7D0-916A879E11C4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/1S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HFAc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513BE662-2CBC-6E10-F283-DA45A8CD048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/1S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3758580E-40DA-0DAE-94E0-B6FB16AE62E3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/1S7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AAAAAAAAAABAOAAAUB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6024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easqk</dc:creator>
  <cp:keywords/>
  <dc:description/>
  <cp:lastModifiedBy>apc</cp:lastModifiedBy>
  <cp:revision>0</cp:revision>
  <dcterms:created xsi:type="dcterms:W3CDTF">2019-04-20T16:20:40Z</dcterms:created>
  <dcterms:modified xsi:type="dcterms:W3CDTF">2019-04-20T16:21:03Z</dcterms:modified>
</cp:coreProperties>
</file>